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17.- Trabajando con API REST y Observables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API </a:t>
            </a:r>
            <a:r>
              <a:rPr lang="es-ES" sz="2400" b="1" dirty="0" err="1"/>
              <a:t>Rest</a:t>
            </a:r>
            <a:r>
              <a:rPr lang="es-ES" sz="2400" b="1" dirty="0"/>
              <a:t> y Observables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98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Observables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61DC12-D2FA-FF43-A681-71B4215F3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078"/>
            <a:ext cx="9144000" cy="47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API </a:t>
            </a:r>
            <a:r>
              <a:rPr lang="es-ES" sz="2400" b="1" dirty="0" err="1"/>
              <a:t>Rest</a:t>
            </a:r>
            <a:r>
              <a:rPr lang="es-ES" sz="2400" b="1" dirty="0"/>
              <a:t> y Observables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98425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Rxjs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Producción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  <a:r>
              <a:rPr lang="es-ES" sz="2400" dirty="0" err="1">
                <a:solidFill>
                  <a:srgbClr val="0070C0"/>
                </a:solidFill>
              </a:rPr>
              <a:t>import</a:t>
            </a:r>
            <a:r>
              <a:rPr lang="es-ES" sz="2400" dirty="0">
                <a:solidFill>
                  <a:srgbClr val="0070C0"/>
                </a:solidFill>
              </a:rPr>
              <a:t> { Observable, </a:t>
            </a:r>
            <a:r>
              <a:rPr lang="es-ES" sz="2400" dirty="0" err="1">
                <a:solidFill>
                  <a:srgbClr val="0070C0"/>
                </a:solidFill>
              </a:rPr>
              <a:t>Observer</a:t>
            </a:r>
            <a:r>
              <a:rPr lang="es-ES" sz="2400" dirty="0">
                <a:solidFill>
                  <a:srgbClr val="0070C0"/>
                </a:solidFill>
              </a:rPr>
              <a:t> } </a:t>
            </a:r>
            <a:r>
              <a:rPr lang="es-ES" sz="2400" dirty="0" err="1">
                <a:solidFill>
                  <a:srgbClr val="0070C0"/>
                </a:solidFill>
              </a:rPr>
              <a:t>from</a:t>
            </a:r>
            <a:r>
              <a:rPr lang="es-ES" sz="2400" dirty="0">
                <a:solidFill>
                  <a:srgbClr val="0070C0"/>
                </a:solidFill>
              </a:rPr>
              <a:t> '</a:t>
            </a:r>
            <a:r>
              <a:rPr lang="es-ES" sz="2400" dirty="0" err="1">
                <a:solidFill>
                  <a:srgbClr val="0070C0"/>
                </a:solidFill>
              </a:rPr>
              <a:t>rxjs</a:t>
            </a:r>
            <a:r>
              <a:rPr lang="es-ES" sz="2400" dirty="0">
                <a:solidFill>
                  <a:srgbClr val="0070C0"/>
                </a:solidFill>
              </a:rPr>
              <a:t>’;</a:t>
            </a:r>
          </a:p>
          <a:p>
            <a:pPr algn="just"/>
            <a:endParaRPr lang="es-ES" sz="2400" dirty="0">
              <a:solidFill>
                <a:srgbClr val="0070C0"/>
              </a:solidFill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Observable.create</a:t>
            </a:r>
            <a:r>
              <a:rPr lang="es-ES" sz="2400" dirty="0">
                <a:solidFill>
                  <a:srgbClr val="0070C0"/>
                </a:solidFill>
              </a:rPr>
              <a:t>((</a:t>
            </a:r>
            <a:r>
              <a:rPr lang="es-ES" sz="2400" dirty="0" err="1">
                <a:solidFill>
                  <a:srgbClr val="0070C0"/>
                </a:solidFill>
              </a:rPr>
              <a:t>observer</a:t>
            </a:r>
            <a:r>
              <a:rPr lang="es-ES" sz="2400" dirty="0">
                <a:solidFill>
                  <a:srgbClr val="0070C0"/>
                </a:solidFill>
              </a:rPr>
              <a:t>: </a:t>
            </a:r>
            <a:r>
              <a:rPr lang="es-ES" sz="2400" dirty="0" err="1">
                <a:solidFill>
                  <a:srgbClr val="0070C0"/>
                </a:solidFill>
              </a:rPr>
              <a:t>Observer</a:t>
            </a:r>
            <a:r>
              <a:rPr lang="es-ES" sz="2400" dirty="0">
                <a:solidFill>
                  <a:srgbClr val="0070C0"/>
                </a:solidFill>
              </a:rPr>
              <a:t>&lt;</a:t>
            </a:r>
            <a:r>
              <a:rPr lang="es-ES" sz="2400" dirty="0" err="1">
                <a:solidFill>
                  <a:srgbClr val="0070C0"/>
                </a:solidFill>
              </a:rPr>
              <a:t>any</a:t>
            </a:r>
            <a:r>
              <a:rPr lang="es-ES" sz="2400" dirty="0">
                <a:solidFill>
                  <a:srgbClr val="0070C0"/>
                </a:solidFill>
              </a:rPr>
              <a:t>&gt;) =&gt; {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</a:t>
            </a:r>
            <a:r>
              <a:rPr lang="es-ES" sz="2400" dirty="0" err="1">
                <a:solidFill>
                  <a:srgbClr val="0070C0"/>
                </a:solidFill>
              </a:rPr>
              <a:t>observer.next</a:t>
            </a:r>
            <a:r>
              <a:rPr lang="es-ES" sz="2400" dirty="0">
                <a:solidFill>
                  <a:srgbClr val="0070C0"/>
                </a:solidFill>
              </a:rPr>
              <a:t>(datos);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});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endParaRPr lang="es-ES" dirty="0"/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66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API </a:t>
            </a:r>
            <a:r>
              <a:rPr lang="es-ES" sz="2400" b="1" dirty="0" err="1"/>
              <a:t>Rest</a:t>
            </a:r>
            <a:r>
              <a:rPr lang="es-ES" sz="2400" b="1" dirty="0"/>
              <a:t> y Observables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196752"/>
            <a:ext cx="89842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Rxjs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Consumo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.subscribe(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(data: </a:t>
            </a:r>
            <a:r>
              <a:rPr lang="es-ES" sz="2400" dirty="0" err="1">
                <a:solidFill>
                  <a:srgbClr val="0070C0"/>
                </a:solidFill>
              </a:rPr>
              <a:t>any</a:t>
            </a:r>
            <a:r>
              <a:rPr lang="es-ES" sz="2400" dirty="0">
                <a:solidFill>
                  <a:srgbClr val="0070C0"/>
                </a:solidFill>
              </a:rPr>
              <a:t>) =&gt; {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       //código tratamiento datos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},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(error) =&gt; {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       //código manejo errores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},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() =&gt; {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      //código manejo proceso completado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      }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91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API </a:t>
            </a:r>
            <a:r>
              <a:rPr lang="es-ES" sz="2400" b="1" dirty="0" err="1"/>
              <a:t>Rest</a:t>
            </a:r>
            <a:r>
              <a:rPr lang="es-ES" sz="2400" b="1" dirty="0"/>
              <a:t> y Observables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196752"/>
            <a:ext cx="89842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HttpClient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En el módulo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import</a:t>
            </a:r>
            <a:r>
              <a:rPr lang="es-ES" sz="2400" dirty="0">
                <a:solidFill>
                  <a:srgbClr val="0070C0"/>
                </a:solidFill>
              </a:rPr>
              <a:t> { </a:t>
            </a:r>
            <a:r>
              <a:rPr lang="es-ES" sz="2400" dirty="0" err="1">
                <a:solidFill>
                  <a:srgbClr val="0070C0"/>
                </a:solidFill>
              </a:rPr>
              <a:t>HttpClientModule</a:t>
            </a:r>
            <a:r>
              <a:rPr lang="es-ES" sz="2400" dirty="0">
                <a:solidFill>
                  <a:srgbClr val="0070C0"/>
                </a:solidFill>
              </a:rPr>
              <a:t> } </a:t>
            </a:r>
            <a:r>
              <a:rPr lang="es-ES" sz="2400" dirty="0" err="1">
                <a:solidFill>
                  <a:srgbClr val="0070C0"/>
                </a:solidFill>
              </a:rPr>
              <a:t>from</a:t>
            </a:r>
            <a:r>
              <a:rPr lang="es-ES" sz="2400" dirty="0">
                <a:solidFill>
                  <a:srgbClr val="0070C0"/>
                </a:solidFill>
              </a:rPr>
              <a:t> '@angular/</a:t>
            </a:r>
            <a:r>
              <a:rPr lang="es-ES" sz="2400" dirty="0" err="1">
                <a:solidFill>
                  <a:srgbClr val="0070C0"/>
                </a:solidFill>
              </a:rPr>
              <a:t>common</a:t>
            </a:r>
            <a:r>
              <a:rPr lang="es-ES" sz="2400" dirty="0">
                <a:solidFill>
                  <a:srgbClr val="0070C0"/>
                </a:solidFill>
              </a:rPr>
              <a:t>/http';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imports</a:t>
            </a:r>
            <a:r>
              <a:rPr lang="es-ES" sz="2400" dirty="0">
                <a:solidFill>
                  <a:srgbClr val="0070C0"/>
                </a:solidFill>
              </a:rPr>
              <a:t>: [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…, </a:t>
            </a:r>
            <a:r>
              <a:rPr lang="es-ES" sz="2400" dirty="0" err="1">
                <a:solidFill>
                  <a:srgbClr val="0070C0"/>
                </a:solidFill>
              </a:rPr>
              <a:t>ReactiveFormsModule</a:t>
            </a:r>
            <a:r>
              <a:rPr lang="es-ES" sz="2400" dirty="0">
                <a:solidFill>
                  <a:srgbClr val="0070C0"/>
                </a:solidFill>
              </a:rPr>
              <a:t>,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],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0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API </a:t>
            </a:r>
            <a:r>
              <a:rPr lang="es-ES" sz="2400" b="1" dirty="0" err="1"/>
              <a:t>Rest</a:t>
            </a:r>
            <a:r>
              <a:rPr lang="es-ES" sz="2400" b="1" dirty="0"/>
              <a:t> y Observables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196752"/>
            <a:ext cx="898425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HttpClient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16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En el servicio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import</a:t>
            </a:r>
            <a:r>
              <a:rPr lang="es-ES" sz="2400" dirty="0">
                <a:solidFill>
                  <a:srgbClr val="0070C0"/>
                </a:solidFill>
              </a:rPr>
              <a:t> { </a:t>
            </a:r>
            <a:r>
              <a:rPr lang="es-ES" sz="2400" dirty="0" err="1">
                <a:solidFill>
                  <a:srgbClr val="0070C0"/>
                </a:solidFill>
              </a:rPr>
              <a:t>HttpClient</a:t>
            </a:r>
            <a:r>
              <a:rPr lang="es-ES" sz="2400" dirty="0">
                <a:solidFill>
                  <a:srgbClr val="0070C0"/>
                </a:solidFill>
              </a:rPr>
              <a:t> } </a:t>
            </a:r>
            <a:r>
              <a:rPr lang="es-ES" sz="2400" dirty="0" err="1">
                <a:solidFill>
                  <a:srgbClr val="0070C0"/>
                </a:solidFill>
              </a:rPr>
              <a:t>from</a:t>
            </a:r>
            <a:r>
              <a:rPr lang="es-ES" sz="2400" dirty="0">
                <a:solidFill>
                  <a:srgbClr val="0070C0"/>
                </a:solidFill>
              </a:rPr>
              <a:t> '@angular/</a:t>
            </a:r>
            <a:r>
              <a:rPr lang="es-ES" sz="2400" dirty="0" err="1">
                <a:solidFill>
                  <a:srgbClr val="0070C0"/>
                </a:solidFill>
              </a:rPr>
              <a:t>common</a:t>
            </a:r>
            <a:r>
              <a:rPr lang="es-ES" sz="2400" dirty="0">
                <a:solidFill>
                  <a:srgbClr val="0070C0"/>
                </a:solidFill>
              </a:rPr>
              <a:t>/http’;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import</a:t>
            </a:r>
            <a:r>
              <a:rPr lang="es-ES" sz="2400" dirty="0">
                <a:solidFill>
                  <a:srgbClr val="0070C0"/>
                </a:solidFill>
              </a:rPr>
              <a:t> { </a:t>
            </a:r>
            <a:r>
              <a:rPr lang="es-ES" sz="2400" dirty="0" err="1">
                <a:solidFill>
                  <a:srgbClr val="0070C0"/>
                </a:solidFill>
              </a:rPr>
              <a:t>map</a:t>
            </a:r>
            <a:r>
              <a:rPr lang="es-ES" sz="2400" dirty="0">
                <a:solidFill>
                  <a:srgbClr val="0070C0"/>
                </a:solidFill>
              </a:rPr>
              <a:t> } </a:t>
            </a:r>
            <a:r>
              <a:rPr lang="es-ES" sz="2400" dirty="0" err="1">
                <a:solidFill>
                  <a:srgbClr val="0070C0"/>
                </a:solidFill>
              </a:rPr>
              <a:t>from</a:t>
            </a:r>
            <a:r>
              <a:rPr lang="es-ES" sz="2400" dirty="0">
                <a:solidFill>
                  <a:srgbClr val="0070C0"/>
                </a:solidFill>
              </a:rPr>
              <a:t> '</a:t>
            </a:r>
            <a:r>
              <a:rPr lang="es-ES" sz="2400" dirty="0" err="1">
                <a:solidFill>
                  <a:srgbClr val="0070C0"/>
                </a:solidFill>
              </a:rPr>
              <a:t>rxjs</a:t>
            </a:r>
            <a:r>
              <a:rPr lang="es-ES" sz="2400" dirty="0">
                <a:solidFill>
                  <a:srgbClr val="0070C0"/>
                </a:solidFill>
              </a:rPr>
              <a:t>/</a:t>
            </a:r>
            <a:r>
              <a:rPr lang="es-ES" sz="2400" dirty="0" err="1">
                <a:solidFill>
                  <a:srgbClr val="0070C0"/>
                </a:solidFill>
              </a:rPr>
              <a:t>operators</a:t>
            </a:r>
            <a:r>
              <a:rPr lang="es-ES" sz="2400" dirty="0">
                <a:solidFill>
                  <a:srgbClr val="0070C0"/>
                </a:solidFill>
              </a:rPr>
              <a:t>’;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constructor(</a:t>
            </a:r>
            <a:r>
              <a:rPr lang="es-ES" sz="2400" dirty="0" err="1">
                <a:solidFill>
                  <a:srgbClr val="0070C0"/>
                </a:solidFill>
              </a:rPr>
              <a:t>private</a:t>
            </a:r>
            <a:r>
              <a:rPr lang="es-ES" sz="2400" dirty="0">
                <a:solidFill>
                  <a:srgbClr val="0070C0"/>
                </a:solidFill>
              </a:rPr>
              <a:t> http: </a:t>
            </a:r>
            <a:r>
              <a:rPr lang="es-ES" sz="2400" dirty="0" err="1">
                <a:solidFill>
                  <a:srgbClr val="0070C0"/>
                </a:solidFill>
              </a:rPr>
              <a:t>HttpClient</a:t>
            </a:r>
            <a:r>
              <a:rPr lang="es-ES" sz="2400" dirty="0">
                <a:solidFill>
                  <a:srgbClr val="0070C0"/>
                </a:solidFill>
              </a:rPr>
              <a:t>) { }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metodo</a:t>
            </a:r>
            <a:r>
              <a:rPr lang="es-ES" sz="2400" dirty="0">
                <a:solidFill>
                  <a:srgbClr val="0070C0"/>
                </a:solidFill>
              </a:rPr>
              <a:t>(</a:t>
            </a:r>
            <a:r>
              <a:rPr lang="es-ES" sz="2400" dirty="0" err="1">
                <a:solidFill>
                  <a:srgbClr val="0070C0"/>
                </a:solidFill>
              </a:rPr>
              <a:t>parametros</a:t>
            </a:r>
            <a:r>
              <a:rPr lang="es-ES" sz="2400" dirty="0">
                <a:solidFill>
                  <a:srgbClr val="0070C0"/>
                </a:solidFill>
              </a:rPr>
              <a:t>) {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</a:t>
            </a:r>
            <a:r>
              <a:rPr lang="es-ES" sz="2400" dirty="0" err="1">
                <a:solidFill>
                  <a:srgbClr val="0070C0"/>
                </a:solidFill>
              </a:rPr>
              <a:t>return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this.http.get|post|put|delete</a:t>
            </a:r>
            <a:r>
              <a:rPr lang="es-ES" sz="2400" dirty="0">
                <a:solidFill>
                  <a:srgbClr val="0070C0"/>
                </a:solidFill>
              </a:rPr>
              <a:t>(</a:t>
            </a:r>
            <a:r>
              <a:rPr lang="es-ES" sz="2400" dirty="0" err="1">
                <a:solidFill>
                  <a:srgbClr val="0070C0"/>
                </a:solidFill>
              </a:rPr>
              <a:t>url</a:t>
            </a:r>
            <a:r>
              <a:rPr lang="es-ES" sz="2400" dirty="0">
                <a:solidFill>
                  <a:srgbClr val="0070C0"/>
                </a:solidFill>
              </a:rPr>
              <a:t>, opciones)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	.pipe(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		</a:t>
            </a:r>
            <a:r>
              <a:rPr lang="es-ES" sz="2400" dirty="0" err="1">
                <a:solidFill>
                  <a:srgbClr val="0070C0"/>
                </a:solidFill>
              </a:rPr>
              <a:t>map</a:t>
            </a:r>
            <a:r>
              <a:rPr lang="es-ES" sz="2400" dirty="0">
                <a:solidFill>
                  <a:srgbClr val="0070C0"/>
                </a:solidFill>
              </a:rPr>
              <a:t>((</a:t>
            </a:r>
            <a:r>
              <a:rPr lang="es-ES" sz="2400" dirty="0" err="1">
                <a:solidFill>
                  <a:srgbClr val="0070C0"/>
                </a:solidFill>
              </a:rPr>
              <a:t>resp</a:t>
            </a:r>
            <a:r>
              <a:rPr lang="es-ES" sz="2400" dirty="0">
                <a:solidFill>
                  <a:srgbClr val="0070C0"/>
                </a:solidFill>
              </a:rPr>
              <a:t>: </a:t>
            </a:r>
            <a:r>
              <a:rPr lang="es-ES" sz="2400" dirty="0" err="1">
                <a:solidFill>
                  <a:srgbClr val="0070C0"/>
                </a:solidFill>
              </a:rPr>
              <a:t>any</a:t>
            </a:r>
            <a:r>
              <a:rPr lang="es-ES" sz="2400" dirty="0">
                <a:solidFill>
                  <a:srgbClr val="0070C0"/>
                </a:solidFill>
              </a:rPr>
              <a:t>) =&gt; { </a:t>
            </a:r>
            <a:r>
              <a:rPr lang="es-ES" sz="2400" dirty="0" err="1">
                <a:solidFill>
                  <a:srgbClr val="0070C0"/>
                </a:solidFill>
              </a:rPr>
              <a:t>return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resp</a:t>
            </a:r>
            <a:r>
              <a:rPr lang="es-ES" sz="2400" dirty="0">
                <a:solidFill>
                  <a:srgbClr val="0070C0"/>
                </a:solidFill>
              </a:rPr>
              <a:t> })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	);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}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3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Trabajando con API </a:t>
            </a:r>
            <a:r>
              <a:rPr lang="es-ES" sz="2400" b="1" dirty="0" err="1"/>
              <a:t>Rest</a:t>
            </a:r>
            <a:r>
              <a:rPr lang="es-ES" sz="2400" b="1" dirty="0"/>
              <a:t> y Observables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196752"/>
            <a:ext cx="898425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HttpClient</a:t>
            </a:r>
            <a:endParaRPr lang="es-ES" sz="2000" dirty="0">
              <a:solidFill>
                <a:srgbClr val="0070C0"/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16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</a:t>
            </a:r>
          </a:p>
          <a:p>
            <a:pPr algn="just"/>
            <a:r>
              <a:rPr lang="es-ES" sz="2400" dirty="0">
                <a:latin typeface="Avenir Roman" panose="02000503020000020003" pitchFamily="2" charset="0"/>
                <a:ea typeface="Avenir Roman" charset="0"/>
                <a:cs typeface="Avenir Roman" charset="0"/>
              </a:rPr>
              <a:t>      En la clase del componente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import</a:t>
            </a:r>
            <a:r>
              <a:rPr lang="es-ES" sz="2400" dirty="0">
                <a:solidFill>
                  <a:srgbClr val="0070C0"/>
                </a:solidFill>
              </a:rPr>
              <a:t> { </a:t>
            </a:r>
            <a:r>
              <a:rPr lang="es-ES" sz="2400" dirty="0" err="1">
                <a:solidFill>
                  <a:srgbClr val="0070C0"/>
                </a:solidFill>
              </a:rPr>
              <a:t>ClaseService</a:t>
            </a:r>
            <a:r>
              <a:rPr lang="es-ES" sz="2400" dirty="0">
                <a:solidFill>
                  <a:srgbClr val="0070C0"/>
                </a:solidFill>
              </a:rPr>
              <a:t> } </a:t>
            </a:r>
            <a:r>
              <a:rPr lang="es-ES" sz="2400" dirty="0" err="1">
                <a:solidFill>
                  <a:srgbClr val="0070C0"/>
                </a:solidFill>
              </a:rPr>
              <a:t>from</a:t>
            </a:r>
            <a:r>
              <a:rPr lang="es-ES" sz="2400" dirty="0">
                <a:solidFill>
                  <a:srgbClr val="0070C0"/>
                </a:solidFill>
              </a:rPr>
              <a:t> '../../.. ‘;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constructor(</a:t>
            </a:r>
            <a:r>
              <a:rPr lang="es-ES" sz="2400" dirty="0" err="1">
                <a:solidFill>
                  <a:srgbClr val="0070C0"/>
                </a:solidFill>
              </a:rPr>
              <a:t>private</a:t>
            </a:r>
            <a:r>
              <a:rPr lang="es-ES" sz="2400" dirty="0">
                <a:solidFill>
                  <a:srgbClr val="0070C0"/>
                </a:solidFill>
              </a:rPr>
              <a:t> </a:t>
            </a:r>
            <a:r>
              <a:rPr lang="es-ES" sz="2400" dirty="0" err="1">
                <a:solidFill>
                  <a:srgbClr val="0070C0"/>
                </a:solidFill>
              </a:rPr>
              <a:t>claseService</a:t>
            </a:r>
            <a:r>
              <a:rPr lang="es-ES" sz="2400" dirty="0">
                <a:solidFill>
                  <a:srgbClr val="0070C0"/>
                </a:solidFill>
              </a:rPr>
              <a:t>: </a:t>
            </a:r>
            <a:r>
              <a:rPr lang="es-ES" sz="2400" dirty="0" err="1">
                <a:solidFill>
                  <a:srgbClr val="0070C0"/>
                </a:solidFill>
              </a:rPr>
              <a:t>ClaseService</a:t>
            </a:r>
            <a:r>
              <a:rPr lang="es-ES" sz="2400" dirty="0">
                <a:solidFill>
                  <a:srgbClr val="0070C0"/>
                </a:solidFill>
              </a:rPr>
              <a:t>) { }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…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</a:t>
            </a:r>
            <a:r>
              <a:rPr lang="es-ES" sz="2400" dirty="0" err="1">
                <a:solidFill>
                  <a:srgbClr val="0070C0"/>
                </a:solidFill>
              </a:rPr>
              <a:t>this.claseService.metodo</a:t>
            </a:r>
            <a:r>
              <a:rPr lang="es-ES" sz="2400" dirty="0">
                <a:solidFill>
                  <a:srgbClr val="0070C0"/>
                </a:solidFill>
              </a:rPr>
              <a:t>(</a:t>
            </a:r>
            <a:r>
              <a:rPr lang="es-ES" sz="2400" dirty="0" err="1">
                <a:solidFill>
                  <a:srgbClr val="0070C0"/>
                </a:solidFill>
              </a:rPr>
              <a:t>parametros</a:t>
            </a:r>
            <a:r>
              <a:rPr lang="es-ES" sz="2400" dirty="0">
                <a:solidFill>
                  <a:srgbClr val="0070C0"/>
                </a:solidFill>
              </a:rPr>
              <a:t>)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    .subscribe(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	               (</a:t>
            </a:r>
            <a:r>
              <a:rPr lang="es-ES" sz="2400" dirty="0" err="1">
                <a:solidFill>
                  <a:srgbClr val="0070C0"/>
                </a:solidFill>
              </a:rPr>
              <a:t>resp:any</a:t>
            </a:r>
            <a:r>
              <a:rPr lang="es-ES" sz="2400" dirty="0">
                <a:solidFill>
                  <a:srgbClr val="0070C0"/>
                </a:solidFill>
              </a:rPr>
              <a:t>) =&gt; { // código tratamiento datos},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        (error) =&gt; { // código manejo errores }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</a:rPr>
              <a:t>                         )</a:t>
            </a: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panose="02000503020000020003" pitchFamily="2" charset="0"/>
                <a:ea typeface="Avenir Roman" charset="0"/>
                <a:cs typeface="Avenir Roman" charset="0"/>
              </a:rPr>
              <a:t>        … 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89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8486</TotalTime>
  <Words>289</Words>
  <Application>Microsoft Macintosh PowerPoint</Application>
  <PresentationFormat>Presentación en pantalla (4:3)</PresentationFormat>
  <Paragraphs>72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184</cp:revision>
  <dcterms:created xsi:type="dcterms:W3CDTF">2016-01-18T10:38:04Z</dcterms:created>
  <dcterms:modified xsi:type="dcterms:W3CDTF">2018-07-06T10:29:51Z</dcterms:modified>
</cp:coreProperties>
</file>